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7" r:id="rId9"/>
    <p:sldId id="268" r:id="rId10"/>
    <p:sldId id="273" r:id="rId11"/>
    <p:sldId id="274" r:id="rId12"/>
    <p:sldId id="275" r:id="rId13"/>
    <p:sldId id="276" r:id="rId14"/>
    <p:sldId id="277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8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20" y="-1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8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2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7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833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81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2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8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9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37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4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1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4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2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1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FC49CD-2CAF-42B0-B756-BB980B0EEB5B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78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 Amazing Deep Sea Creatures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Jordan</a:t>
            </a:r>
          </a:p>
        </p:txBody>
      </p:sp>
    </p:spTree>
    <p:extLst>
      <p:ext uri="{BB962C8B-B14F-4D97-AF65-F5344CB8AC3E}">
        <p14:creationId xmlns:p14="http://schemas.microsoft.com/office/powerpoint/2010/main" val="2925929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Frill Shark</a:t>
            </a:r>
            <a:endParaRPr lang="en-US" dirty="0"/>
          </a:p>
        </p:txBody>
      </p:sp>
      <p:pic>
        <p:nvPicPr>
          <p:cNvPr id="4" name="Content Placeholder 3" descr="frilled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6" b="8316"/>
          <a:stretch>
            <a:fillRect/>
          </a:stretch>
        </p:blipFill>
        <p:spPr>
          <a:xfrm>
            <a:off x="4973807" y="3867987"/>
            <a:ext cx="5076046" cy="2380412"/>
          </a:xfrm>
        </p:spPr>
      </p:pic>
      <p:sp>
        <p:nvSpPr>
          <p:cNvPr id="5" name="TextBox 4"/>
          <p:cNvSpPr txBox="1"/>
          <p:nvPr/>
        </p:nvSpPr>
        <p:spPr>
          <a:xfrm>
            <a:off x="1128807" y="1905245"/>
            <a:ext cx="92068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Frill sharks eat by acts like a snake and eats it pray whole.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96065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4302" y="404337"/>
            <a:ext cx="9404723" cy="1400530"/>
          </a:xfrm>
        </p:spPr>
        <p:txBody>
          <a:bodyPr/>
          <a:lstStyle/>
          <a:p>
            <a:r>
              <a:rPr lang="en-US" dirty="0" smtClean="0"/>
              <a:t>Blob </a:t>
            </a:r>
            <a:r>
              <a:rPr lang="en-US" dirty="0" smtClean="0"/>
              <a:t>Fish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blob fish are like a jelly like mass when above land.</a:t>
            </a:r>
            <a:endParaRPr lang="en-US" dirty="0"/>
          </a:p>
        </p:txBody>
      </p:sp>
      <p:pic>
        <p:nvPicPr>
          <p:cNvPr id="4" name="Content Placeholder 3" descr="blobfish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6" b="8316"/>
          <a:stretch>
            <a:fillRect/>
          </a:stretch>
        </p:blipFill>
        <p:spPr>
          <a:xfrm>
            <a:off x="5185458" y="3896677"/>
            <a:ext cx="4864395" cy="2281158"/>
          </a:xfrm>
        </p:spPr>
      </p:pic>
    </p:spTree>
    <p:extLst>
      <p:ext uri="{BB962C8B-B14F-4D97-AF65-F5344CB8AC3E}">
        <p14:creationId xmlns:p14="http://schemas.microsoft.com/office/powerpoint/2010/main" val="2479579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Angler </a:t>
            </a:r>
            <a:r>
              <a:rPr lang="en-US" dirty="0" smtClean="0"/>
              <a:t>Fish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Angler fish uses its lure to attract its pray.</a:t>
            </a:r>
            <a:endParaRPr lang="en-US" dirty="0"/>
          </a:p>
        </p:txBody>
      </p:sp>
      <p:pic>
        <p:nvPicPr>
          <p:cNvPr id="4" name="Content Placeholder 3" descr="images-4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37" b="14637"/>
          <a:stretch>
            <a:fillRect/>
          </a:stretch>
        </p:blipFill>
        <p:spPr>
          <a:xfrm>
            <a:off x="5406890" y="3534775"/>
            <a:ext cx="5210953" cy="2443677"/>
          </a:xfrm>
        </p:spPr>
      </p:pic>
    </p:spTree>
    <p:extLst>
      <p:ext uri="{BB962C8B-B14F-4D97-AF65-F5344CB8AC3E}">
        <p14:creationId xmlns:p14="http://schemas.microsoft.com/office/powerpoint/2010/main" val="451655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Giant </a:t>
            </a:r>
            <a:r>
              <a:rPr lang="en-US" dirty="0" smtClean="0"/>
              <a:t>Squid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 giant squid has only one enemy the sperm </a:t>
            </a:r>
            <a:r>
              <a:rPr lang="en-US" dirty="0" err="1" smtClean="0"/>
              <a:t>whale,the</a:t>
            </a:r>
            <a:r>
              <a:rPr lang="en-US" dirty="0" smtClean="0"/>
              <a:t> giant squid uses it </a:t>
            </a:r>
            <a:r>
              <a:rPr lang="en-US" dirty="0" err="1" smtClean="0"/>
              <a:t>tentecles</a:t>
            </a:r>
            <a:r>
              <a:rPr lang="en-US" dirty="0" smtClean="0"/>
              <a:t> to trap its pray for dinner.</a:t>
            </a:r>
            <a:endParaRPr lang="en-US" dirty="0"/>
          </a:p>
        </p:txBody>
      </p:sp>
      <p:pic>
        <p:nvPicPr>
          <p:cNvPr id="4" name="Content Placeholder 3" descr="giantsquid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6" b="8316"/>
          <a:stretch>
            <a:fillRect/>
          </a:stretch>
        </p:blipFill>
        <p:spPr>
          <a:xfrm>
            <a:off x="5336340" y="3605340"/>
            <a:ext cx="5669531" cy="2658727"/>
          </a:xfrm>
        </p:spPr>
      </p:pic>
    </p:spTree>
    <p:extLst>
      <p:ext uri="{BB962C8B-B14F-4D97-AF65-F5344CB8AC3E}">
        <p14:creationId xmlns:p14="http://schemas.microsoft.com/office/powerpoint/2010/main" val="3613685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Giant </a:t>
            </a:r>
            <a:r>
              <a:rPr lang="en-US" dirty="0" smtClean="0"/>
              <a:t>Isopod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 giant isopod is forever </a:t>
            </a:r>
            <a:r>
              <a:rPr lang="en-US" dirty="0" err="1" smtClean="0"/>
              <a:t>condemed</a:t>
            </a:r>
            <a:r>
              <a:rPr lang="en-US" dirty="0" smtClean="0"/>
              <a:t> to the bottom of the ocean.</a:t>
            </a:r>
            <a:endParaRPr lang="en-US" dirty="0"/>
          </a:p>
        </p:txBody>
      </p:sp>
      <p:pic>
        <p:nvPicPr>
          <p:cNvPr id="4" name="Content Placeholder 3" descr="giantisopod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6" b="8316"/>
          <a:stretch>
            <a:fillRect/>
          </a:stretch>
        </p:blipFill>
        <p:spPr>
          <a:xfrm>
            <a:off x="4621055" y="3702564"/>
            <a:ext cx="5428798" cy="2545835"/>
          </a:xfrm>
        </p:spPr>
      </p:pic>
    </p:spTree>
    <p:extLst>
      <p:ext uri="{BB962C8B-B14F-4D97-AF65-F5344CB8AC3E}">
        <p14:creationId xmlns:p14="http://schemas.microsoft.com/office/powerpoint/2010/main" val="2181591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conclusion is that we will never understand the real creatures that lurk in the deep dark below!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93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Amazing deep sea </a:t>
            </a:r>
            <a:r>
              <a:rPr lang="en-US" sz="3200" dirty="0"/>
              <a:t>c</a:t>
            </a:r>
            <a:r>
              <a:rPr lang="en-US" sz="3200" dirty="0" smtClean="0"/>
              <a:t>reatures are fish and different types of aquatic animals. They are amazing because they are in a way prehistoric animals. They live in the deep ocean 200 – 300 m above the sea floor.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23798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9590" y="2960853"/>
            <a:ext cx="2790700" cy="27364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096995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533500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Ocean Floor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1266353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208199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817575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Amazing deep sea creatures are able to survive in the deep ocean because</a:t>
            </a:r>
          </a:p>
        </p:txBody>
      </p:sp>
    </p:spTree>
    <p:extLst>
      <p:ext uri="{BB962C8B-B14F-4D97-AF65-F5344CB8AC3E}">
        <p14:creationId xmlns:p14="http://schemas.microsoft.com/office/powerpoint/2010/main" val="557238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Amazing deep sea creatures affect us by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6388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65</TotalTime>
  <Words>204</Words>
  <Application>Microsoft Macintosh PowerPoint</Application>
  <PresentationFormat>Custom</PresentationFormat>
  <Paragraphs>36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Ion</vt:lpstr>
      <vt:lpstr> Amazing Deep Sea Creatures</vt:lpstr>
      <vt:lpstr>Overview</vt:lpstr>
      <vt:lpstr>Ocean</vt:lpstr>
      <vt:lpstr>Pressure</vt:lpstr>
      <vt:lpstr>Ocean Floor</vt:lpstr>
      <vt:lpstr>Plants</vt:lpstr>
      <vt:lpstr>Dark</vt:lpstr>
      <vt:lpstr>Concept</vt:lpstr>
      <vt:lpstr>Impact</vt:lpstr>
      <vt:lpstr>Frill Shark</vt:lpstr>
      <vt:lpstr>Blob Fish  blob fish are like a jelly like mass when above land.</vt:lpstr>
      <vt:lpstr>Angler Fish  Angler fish uses its lure to attract its pray.</vt:lpstr>
      <vt:lpstr>Giant Squid  the giant squid has only one enemy the sperm whale,the giant squid uses it tentecles to trap its pray for dinner.</vt:lpstr>
      <vt:lpstr>Giant Isopod  the giant isopod is forever condemed to the bottom of the ocean.</vt:lpstr>
      <vt:lpstr>Conclusion</vt:lpstr>
    </vt:vector>
  </TitlesOfParts>
  <Company>Anglophone South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(Topic)</dc:title>
  <dc:creator>Terry, Sean J. (ASD-E)</dc:creator>
  <cp:lastModifiedBy>sdfvdfbg</cp:lastModifiedBy>
  <cp:revision>13</cp:revision>
  <dcterms:created xsi:type="dcterms:W3CDTF">2015-05-20T00:21:47Z</dcterms:created>
  <dcterms:modified xsi:type="dcterms:W3CDTF">2015-05-28T17:28:44Z</dcterms:modified>
</cp:coreProperties>
</file>